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  <p:sldId id="262" r:id="rId4"/>
    <p:sldId id="312" r:id="rId5"/>
    <p:sldId id="257" r:id="rId6"/>
    <p:sldId id="259" r:id="rId7"/>
    <p:sldId id="260" r:id="rId8"/>
    <p:sldId id="311" r:id="rId9"/>
    <p:sldId id="261" r:id="rId10"/>
    <p:sldId id="263" r:id="rId11"/>
    <p:sldId id="264" r:id="rId12"/>
    <p:sldId id="265" r:id="rId13"/>
    <p:sldId id="286" r:id="rId14"/>
    <p:sldId id="288" r:id="rId15"/>
    <p:sldId id="287" r:id="rId16"/>
    <p:sldId id="309" r:id="rId17"/>
    <p:sldId id="310" r:id="rId18"/>
    <p:sldId id="289" r:id="rId19"/>
    <p:sldId id="266" r:id="rId20"/>
    <p:sldId id="278" r:id="rId21"/>
    <p:sldId id="279" r:id="rId22"/>
    <p:sldId id="280" r:id="rId23"/>
    <p:sldId id="282" r:id="rId24"/>
    <p:sldId id="267" r:id="rId25"/>
    <p:sldId id="268" r:id="rId26"/>
    <p:sldId id="269" r:id="rId27"/>
    <p:sldId id="271" r:id="rId28"/>
    <p:sldId id="272" r:id="rId29"/>
    <p:sldId id="274" r:id="rId30"/>
    <p:sldId id="275" r:id="rId31"/>
    <p:sldId id="276" r:id="rId32"/>
    <p:sldId id="273" r:id="rId33"/>
    <p:sldId id="277" r:id="rId34"/>
    <p:sldId id="290" r:id="rId35"/>
    <p:sldId id="270" r:id="rId36"/>
    <p:sldId id="283" r:id="rId37"/>
    <p:sldId id="284" r:id="rId38"/>
    <p:sldId id="285" r:id="rId39"/>
    <p:sldId id="291" r:id="rId40"/>
    <p:sldId id="293" r:id="rId41"/>
    <p:sldId id="294" r:id="rId42"/>
    <p:sldId id="295" r:id="rId43"/>
    <p:sldId id="292" r:id="rId44"/>
    <p:sldId id="297" r:id="rId45"/>
    <p:sldId id="298" r:id="rId46"/>
    <p:sldId id="299" r:id="rId47"/>
    <p:sldId id="300" r:id="rId48"/>
    <p:sldId id="301" r:id="rId49"/>
    <p:sldId id="296" r:id="rId50"/>
    <p:sldId id="302" r:id="rId51"/>
    <p:sldId id="304" r:id="rId52"/>
    <p:sldId id="305" r:id="rId53"/>
    <p:sldId id="306" r:id="rId54"/>
    <p:sldId id="307" r:id="rId55"/>
    <p:sldId id="308" r:id="rId56"/>
    <p:sldId id="313" r:id="rId57"/>
    <p:sldId id="314" r:id="rId5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C8E9141-08B8-4B37-B95B-78462BBC3480}">
          <p14:sldIdLst>
            <p14:sldId id="256"/>
            <p14:sldId id="258"/>
            <p14:sldId id="262"/>
            <p14:sldId id="312"/>
          </p14:sldIdLst>
        </p14:section>
        <p14:section name="帳號與登入" id="{41238180-7583-4B9E-9ACA-163132D4D1AD}">
          <p14:sldIdLst>
            <p14:sldId id="257"/>
            <p14:sldId id="259"/>
            <p14:sldId id="260"/>
          </p14:sldIdLst>
        </p14:section>
        <p14:section name="新增公告" id="{BB874F93-C581-4A4C-8F59-CF58D26E4B6B}">
          <p14:sldIdLst>
            <p14:sldId id="311"/>
            <p14:sldId id="261"/>
            <p14:sldId id="263"/>
            <p14:sldId id="264"/>
            <p14:sldId id="265"/>
            <p14:sldId id="286"/>
          </p14:sldIdLst>
        </p14:section>
        <p14:section name="修改公告" id="{02A160F4-3677-442F-BFFD-A778810578EF}">
          <p14:sldIdLst>
            <p14:sldId id="288"/>
            <p14:sldId id="287"/>
          </p14:sldIdLst>
        </p14:section>
        <p14:section name="刪除公告" id="{91D2C536-0D0E-498B-B03B-2A8F77583D25}">
          <p14:sldIdLst>
            <p14:sldId id="309"/>
            <p14:sldId id="310"/>
          </p14:sldIdLst>
        </p14:section>
        <p14:section name="插入附件" id="{71A48D86-4EE9-440B-8C9A-5A9EF2CDE55E}">
          <p14:sldIdLst>
            <p14:sldId id="289"/>
            <p14:sldId id="266"/>
            <p14:sldId id="278"/>
            <p14:sldId id="279"/>
            <p14:sldId id="280"/>
          </p14:sldIdLst>
        </p14:section>
        <p14:section name="插入圖片" id="{8E2235F6-7930-4BCE-BB0D-3C0D92B2A248}">
          <p14:sldIdLst>
            <p14:sldId id="282"/>
            <p14:sldId id="267"/>
            <p14:sldId id="268"/>
            <p14:sldId id="269"/>
            <p14:sldId id="271"/>
            <p14:sldId id="272"/>
            <p14:sldId id="274"/>
            <p14:sldId id="275"/>
            <p14:sldId id="276"/>
            <p14:sldId id="273"/>
            <p14:sldId id="277"/>
          </p14:sldIdLst>
        </p14:section>
        <p14:section name="插入超連結" id="{89FFA361-A6E1-4DC5-8871-810C9E2D5AF3}">
          <p14:sldIdLst>
            <p14:sldId id="290"/>
            <p14:sldId id="270"/>
            <p14:sldId id="283"/>
            <p14:sldId id="284"/>
            <p14:sldId id="285"/>
            <p14:sldId id="291"/>
          </p14:sldIdLst>
        </p14:section>
        <p14:section name="分類公告" id="{2B6C616D-AADF-4A29-AE3C-8279E7F9F897}">
          <p14:sldIdLst>
            <p14:sldId id="293"/>
            <p14:sldId id="294"/>
            <p14:sldId id="295"/>
            <p14:sldId id="292"/>
          </p14:sldIdLst>
        </p14:section>
        <p14:section name="張貼多版" id="{96E723FA-30E4-4EF9-A546-42386273DCC2}">
          <p14:sldIdLst>
            <p14:sldId id="297"/>
            <p14:sldId id="298"/>
            <p14:sldId id="299"/>
            <p14:sldId id="300"/>
          </p14:sldIdLst>
        </p14:section>
        <p14:section name="搜尋" id="{BE11BAD9-154C-41AA-BA8C-FD8E78DCFF72}">
          <p14:sldIdLst>
            <p14:sldId id="301"/>
            <p14:sldId id="296"/>
            <p14:sldId id="302"/>
          </p14:sldIdLst>
        </p14:section>
        <p14:section name="置頂 / 貼文順序更改" id="{C140CD96-C5C7-4967-B7A3-D63CF95B813B}">
          <p14:sldIdLst>
            <p14:sldId id="304"/>
            <p14:sldId id="305"/>
            <p14:sldId id="306"/>
            <p14:sldId id="307"/>
            <p14:sldId id="308"/>
          </p14:sldIdLst>
        </p14:section>
        <p14:section name="表單下載" id="{C8C59F46-1005-465F-A740-69AF9D014C6E}">
          <p14:sldIdLst>
            <p14:sldId id="313"/>
            <p14:sldId id="3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2020/8/5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hyperlink" Target="https://web.csjh.ntpc.edu.tw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hyperlink" Target="https://web.csjh.ntpc.edu.tw/platfor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mp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mp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新校網使用手冊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1792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新校網首頁網址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暫時</a:t>
            </a:r>
            <a:r>
              <a:rPr lang="en-US" altLang="zh-TW" sz="3200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zh-TW" dirty="0">
                <a:hlinkClick r:id="rId2"/>
              </a:rPr>
              <a:t>https://web.csjh.ntpc.edu.tw</a:t>
            </a:r>
            <a:r>
              <a:rPr lang="en-US" altLang="zh-TW" dirty="0" smtClean="0">
                <a:hlinkClick r:id="rId2"/>
              </a:rPr>
              <a:t>/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856"/>
            <a:ext cx="9144000" cy="394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0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316832"/>
          </a:xfrm>
        </p:spPr>
        <p:txBody>
          <a:bodyPr>
            <a:normAutofit/>
          </a:bodyPr>
          <a:lstStyle/>
          <a:p>
            <a:r>
              <a:rPr lang="zh-TW" altLang="en-US" smtClean="0"/>
              <a:t>新增、刪除、修改</a:t>
            </a:r>
            <a:endParaRPr lang="en-US" altLang="zh-TW" smtClean="0"/>
          </a:p>
          <a:p>
            <a:r>
              <a:rPr lang="zh-TW" altLang="en-US" smtClean="0"/>
              <a:t>插入附件、圖片、超連結</a:t>
            </a:r>
            <a:endParaRPr lang="en-US" altLang="zh-TW" smtClean="0"/>
          </a:p>
          <a:p>
            <a:r>
              <a:rPr lang="zh-TW" altLang="en-US" smtClean="0"/>
              <a:t>分類、張貼多版</a:t>
            </a:r>
            <a:endParaRPr lang="en-US" altLang="zh-TW" smtClean="0"/>
          </a:p>
          <a:p>
            <a:r>
              <a:rPr lang="zh-TW" altLang="en-US" smtClean="0"/>
              <a:t>搜尋、置頂</a:t>
            </a:r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mtClean="0"/>
              <a:t>公告模組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8278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316832"/>
          </a:xfrm>
        </p:spPr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表單下載</a:t>
            </a:r>
            <a:endParaRPr lang="zh-TW" altLang="en-US" dirty="0"/>
          </a:p>
        </p:txBody>
      </p:sp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2245132" cy="5565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248" y="824791"/>
            <a:ext cx="1958768" cy="5445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向右箭號 5"/>
          <p:cNvSpPr/>
          <p:nvPr/>
        </p:nvSpPr>
        <p:spPr>
          <a:xfrm>
            <a:off x="3923928" y="3635281"/>
            <a:ext cx="1632828" cy="864096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117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登入後台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/>
              <a:t>後台網址：</a:t>
            </a:r>
            <a:r>
              <a:rPr lang="en-US" altLang="zh-TW" dirty="0" smtClean="0">
                <a:hlinkClick r:id="rId2"/>
              </a:rPr>
              <a:t>https</a:t>
            </a:r>
            <a:r>
              <a:rPr lang="en-US" altLang="zh-TW" dirty="0">
                <a:hlinkClick r:id="rId2"/>
              </a:rPr>
              <a:t>://web.csjh.ntpc.edu.tw/platform</a:t>
            </a:r>
            <a:r>
              <a:rPr lang="en-US" altLang="zh-TW" dirty="0" smtClean="0">
                <a:hlinkClick r:id="rId2"/>
              </a:rPr>
              <a:t>/</a:t>
            </a:r>
            <a:endParaRPr lang="zh-TW" altLang="en-US" dirty="0"/>
          </a:p>
          <a:p>
            <a:r>
              <a:rPr lang="zh-TW" altLang="en-US" dirty="0" smtClean="0"/>
              <a:t>輸入帳號、密碼、驗證碼</a:t>
            </a:r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232" y="2780928"/>
            <a:ext cx="4032448" cy="312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更改密碼、</a:t>
            </a:r>
            <a:r>
              <a:rPr lang="zh-TW" altLang="en-US" dirty="0"/>
              <a:t>設定</a:t>
            </a:r>
            <a:r>
              <a:rPr lang="en-US" altLang="zh-TW" dirty="0"/>
              <a:t>email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19100"/>
            <a:ext cx="2900754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1522544" y="2567792"/>
            <a:ext cx="1152128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2" name="群組 11"/>
          <p:cNvGrpSpPr/>
          <p:nvPr/>
        </p:nvGrpSpPr>
        <p:grpSpPr>
          <a:xfrm>
            <a:off x="4139952" y="2276872"/>
            <a:ext cx="3767278" cy="4012292"/>
            <a:chOff x="4549138" y="1772816"/>
            <a:chExt cx="3767278" cy="4012292"/>
          </a:xfrm>
        </p:grpSpPr>
        <p:pic>
          <p:nvPicPr>
            <p:cNvPr id="11" name="圖片 10" descr="畫面剪輯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6973" y="1772816"/>
              <a:ext cx="3699443" cy="401229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矩形 6"/>
            <p:cNvSpPr/>
            <p:nvPr/>
          </p:nvSpPr>
          <p:spPr>
            <a:xfrm>
              <a:off x="6012160" y="3284984"/>
              <a:ext cx="2232248" cy="36004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724128" y="3933056"/>
              <a:ext cx="2232248" cy="144016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0" name="圖片 9" descr="畫面剪輯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9138" y="2914605"/>
              <a:ext cx="45724" cy="1028789"/>
            </a:xfrm>
            <a:prstGeom prst="rect">
              <a:avLst/>
            </a:prstGeom>
          </p:spPr>
        </p:pic>
      </p:grpSp>
      <p:sp>
        <p:nvSpPr>
          <p:cNvPr id="14" name="直線圖說文字 1 13"/>
          <p:cNvSpPr/>
          <p:nvPr/>
        </p:nvSpPr>
        <p:spPr>
          <a:xfrm flipH="1">
            <a:off x="1054492" y="4941168"/>
            <a:ext cx="2088232" cy="720080"/>
          </a:xfrm>
          <a:prstGeom prst="borderCallout1">
            <a:avLst>
              <a:gd name="adj1" fmla="val 45961"/>
              <a:gd name="adj2" fmla="val -1765"/>
              <a:gd name="adj3" fmla="val -259931"/>
              <a:gd name="adj4" fmla="val -59951"/>
            </a:avLst>
          </a:prstGeom>
          <a:ln w="28575"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完成設定後</a:t>
            </a:r>
            <a:endParaRPr lang="en-US" altLang="zh-TW" dirty="0" smtClean="0"/>
          </a:p>
          <a:p>
            <a:pPr algn="ctr"/>
            <a:r>
              <a:rPr lang="zh-TW" altLang="en-US" dirty="0" smtClean="0"/>
              <a:t>記得按修改哦</a:t>
            </a:r>
            <a:endParaRPr lang="en-US" altLang="zh-TW" dirty="0" smtClean="0"/>
          </a:p>
        </p:txBody>
      </p:sp>
      <p:sp>
        <p:nvSpPr>
          <p:cNvPr id="15" name="橢圓 14"/>
          <p:cNvSpPr/>
          <p:nvPr/>
        </p:nvSpPr>
        <p:spPr>
          <a:xfrm>
            <a:off x="4207786" y="2679264"/>
            <a:ext cx="724253" cy="38969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371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密碼遺忘時</a:t>
            </a:r>
            <a:r>
              <a:rPr lang="en-US" altLang="zh-TW" dirty="0" smtClean="0"/>
              <a:t>…..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32370"/>
            <a:ext cx="5786805" cy="4429299"/>
          </a:xfrm>
        </p:spPr>
      </p:pic>
      <p:sp>
        <p:nvSpPr>
          <p:cNvPr id="5" name="橢圓 4"/>
          <p:cNvSpPr/>
          <p:nvPr/>
        </p:nvSpPr>
        <p:spPr>
          <a:xfrm>
            <a:off x="5580112" y="5301208"/>
            <a:ext cx="1296144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609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316832"/>
          </a:xfrm>
        </p:spPr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新增公告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023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915" y="1809328"/>
            <a:ext cx="647137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2617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模組管理</a:t>
            </a:r>
            <a:r>
              <a:rPr lang="en-US" altLang="zh-TW" dirty="0" smtClean="0">
                <a:solidFill>
                  <a:srgbClr val="FF0000"/>
                </a:solidFill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olidFill>
                  <a:srgbClr val="FF0000"/>
                </a:solidFill>
                <a:sym typeface="Wingdings" panose="05000000000000000000" pitchFamily="2" charset="2"/>
              </a:rPr>
              <a:t>公告模組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選擇</a:t>
            </a:r>
            <a:r>
              <a:rPr lang="zh-TW" altLang="en-US" dirty="0"/>
              <a:t>要公告的</a:t>
            </a:r>
            <a:r>
              <a:rPr lang="zh-TW" altLang="en-US" dirty="0" smtClean="0"/>
              <a:t>類別，以</a:t>
            </a:r>
            <a:r>
              <a:rPr lang="zh-TW" altLang="en-US" dirty="0">
                <a:solidFill>
                  <a:srgbClr val="FF0000"/>
                </a:solidFill>
              </a:rPr>
              <a:t>最新消息</a:t>
            </a:r>
            <a:r>
              <a:rPr lang="zh-TW" altLang="en-US" dirty="0"/>
              <a:t>為</a:t>
            </a:r>
            <a:r>
              <a:rPr lang="zh-TW" altLang="en-US" dirty="0" smtClean="0"/>
              <a:t>例</a:t>
            </a:r>
            <a:endParaRPr lang="zh-TW" altLang="en-US" dirty="0"/>
          </a:p>
        </p:txBody>
      </p:sp>
      <p:sp>
        <p:nvSpPr>
          <p:cNvPr id="17" name="橢圓 16"/>
          <p:cNvSpPr/>
          <p:nvPr/>
        </p:nvSpPr>
        <p:spPr>
          <a:xfrm>
            <a:off x="3516677" y="3428426"/>
            <a:ext cx="724253" cy="3606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橢圓 17"/>
          <p:cNvSpPr/>
          <p:nvPr/>
        </p:nvSpPr>
        <p:spPr>
          <a:xfrm>
            <a:off x="1259632" y="3428426"/>
            <a:ext cx="1800200" cy="432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643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新增公告</a:t>
            </a:r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26" b="32493"/>
          <a:stretch/>
        </p:blipFill>
        <p:spPr>
          <a:xfrm>
            <a:off x="1403648" y="2060848"/>
            <a:ext cx="6270392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橢圓 5"/>
          <p:cNvSpPr/>
          <p:nvPr/>
        </p:nvSpPr>
        <p:spPr>
          <a:xfrm>
            <a:off x="1403648" y="2564904"/>
            <a:ext cx="724253" cy="3606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017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8048583" cy="4578749"/>
          </a:xfrm>
        </p:spPr>
      </p:pic>
      <p:sp>
        <p:nvSpPr>
          <p:cNvPr id="5" name="文字方塊 4"/>
          <p:cNvSpPr txBox="1"/>
          <p:nvPr/>
        </p:nvSpPr>
        <p:spPr>
          <a:xfrm>
            <a:off x="1547664" y="1916832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【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標題在此輸入</a:t>
            </a:r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】</a:t>
            </a:r>
            <a:endParaRPr lang="zh-TW" altLang="en-US" sz="2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43608" y="393305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【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編輯內文</a:t>
            </a:r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】</a:t>
            </a:r>
            <a:endParaRPr lang="zh-TW" altLang="en-US" sz="2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739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682" y="1782911"/>
            <a:ext cx="6873836" cy="3901778"/>
          </a:xfrm>
        </p:spPr>
      </p:pic>
      <p:sp>
        <p:nvSpPr>
          <p:cNvPr id="5" name="文字方塊 4"/>
          <p:cNvSpPr txBox="1"/>
          <p:nvPr/>
        </p:nvSpPr>
        <p:spPr>
          <a:xfrm>
            <a:off x="4788024" y="4797152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設定發佈日期</a:t>
            </a:r>
            <a:endParaRPr lang="en-US" altLang="zh-TW" sz="24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到期日期預設為一個月</a:t>
            </a:r>
            <a:endParaRPr lang="en-US" altLang="zh-TW" sz="2400" b="1" dirty="0" smtClean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20072" y="4005064"/>
            <a:ext cx="2880320" cy="7920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直線圖說文字 1 7"/>
          <p:cNvSpPr/>
          <p:nvPr/>
        </p:nvSpPr>
        <p:spPr>
          <a:xfrm flipH="1">
            <a:off x="755576" y="5805264"/>
            <a:ext cx="2232248" cy="720080"/>
          </a:xfrm>
          <a:prstGeom prst="borderCallout1">
            <a:avLst>
              <a:gd name="adj1" fmla="val 45961"/>
              <a:gd name="adj2" fmla="val -1765"/>
              <a:gd name="adj3" fmla="val -27546"/>
              <a:gd name="adj4" fmla="val -28396"/>
            </a:avLst>
          </a:prstGeom>
          <a:ln w="28575"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編輯完成後</a:t>
            </a:r>
            <a:endParaRPr lang="en-US" altLang="zh-TW" b="1" dirty="0" smtClean="0"/>
          </a:p>
          <a:p>
            <a:pPr algn="ctr"/>
            <a:r>
              <a:rPr lang="zh-TW" altLang="en-US" b="1" dirty="0" smtClean="0"/>
              <a:t>記得按新增並返回</a:t>
            </a:r>
            <a:endParaRPr lang="en-US" altLang="zh-TW" b="1" dirty="0" smtClean="0"/>
          </a:p>
        </p:txBody>
      </p:sp>
    </p:spTree>
    <p:extLst>
      <p:ext uri="{BB962C8B-B14F-4D97-AF65-F5344CB8AC3E}">
        <p14:creationId xmlns:p14="http://schemas.microsoft.com/office/powerpoint/2010/main" val="193337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點選下方圖示可預覽公告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988840"/>
            <a:ext cx="4807022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5148064" y="3284984"/>
            <a:ext cx="468052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719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修改</a:t>
            </a:r>
            <a:r>
              <a:rPr lang="zh-TW" altLang="en-US" dirty="0" smtClean="0"/>
              <a:t>公告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600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/>
              <a:t>點選下方圖示</a:t>
            </a:r>
            <a:r>
              <a:rPr lang="zh-TW" altLang="en-US" dirty="0" smtClean="0"/>
              <a:t>可</a:t>
            </a:r>
            <a:r>
              <a:rPr lang="zh-TW" altLang="en-US" dirty="0"/>
              <a:t>修改</a:t>
            </a:r>
            <a:r>
              <a:rPr lang="zh-TW" altLang="en-US" dirty="0" smtClean="0"/>
              <a:t>公告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677001"/>
            <a:ext cx="7772400" cy="2113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8316416" y="3412424"/>
            <a:ext cx="39604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40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刪除</a:t>
            </a:r>
            <a:r>
              <a:rPr lang="zh-TW" altLang="en-US" dirty="0" smtClean="0"/>
              <a:t>公告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6605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 smtClean="0"/>
              <a:t>勾選、刪除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677001"/>
            <a:ext cx="7772400" cy="2113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1403648" y="2852936"/>
            <a:ext cx="39604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755576" y="3410343"/>
            <a:ext cx="39604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802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為公告加入附件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7129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選擇</a:t>
            </a:r>
            <a:r>
              <a:rPr lang="zh-TW" altLang="en-US" dirty="0" smtClean="0"/>
              <a:t>附件頁籤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302" y="1790531"/>
            <a:ext cx="6858595" cy="3886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2411760" y="2097432"/>
            <a:ext cx="57606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1115616" y="2780928"/>
            <a:ext cx="2232248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246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選擇</a:t>
            </a:r>
            <a:r>
              <a:rPr lang="zh-TW" altLang="en-US" dirty="0" smtClean="0"/>
              <a:t>要</a:t>
            </a:r>
            <a:r>
              <a:rPr lang="zh-TW" altLang="en-US" dirty="0"/>
              <a:t>附加的</a:t>
            </a:r>
            <a:r>
              <a:rPr lang="zh-TW" altLang="en-US" dirty="0" smtClean="0"/>
              <a:t>檔案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36820"/>
            <a:ext cx="7772400" cy="4393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6948264" y="5589240"/>
            <a:ext cx="93610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907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記得按下儲存哦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113" y="1798152"/>
            <a:ext cx="6850974" cy="3871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3131840" y="5337792"/>
            <a:ext cx="93610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291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13792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如果想刪除附件</a:t>
            </a:r>
            <a:r>
              <a:rPr lang="en-US" altLang="zh-TW" dirty="0" smtClean="0"/>
              <a:t>….</a:t>
            </a:r>
            <a:br>
              <a:rPr lang="en-US" altLang="zh-TW" dirty="0" smtClean="0"/>
            </a:br>
            <a:r>
              <a:rPr lang="zh-TW" altLang="en-US" dirty="0"/>
              <a:t>勾</a:t>
            </a:r>
            <a:r>
              <a:rPr lang="zh-TW" altLang="en-US" dirty="0" smtClean="0"/>
              <a:t>選附件、丟進垃圾桶、儲存並返回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354" y="1782911"/>
            <a:ext cx="6820491" cy="3901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1403648" y="2852936"/>
            <a:ext cx="468052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7668344" y="2852936"/>
            <a:ext cx="468052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3995936" y="5301208"/>
            <a:ext cx="792088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578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插入</a:t>
            </a:r>
            <a:r>
              <a:rPr lang="zh-TW" altLang="en-US" dirty="0" smtClean="0"/>
              <a:t>圖片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2495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HTML</a:t>
            </a:r>
            <a:r>
              <a:rPr lang="zh-TW" altLang="en-US" dirty="0" smtClean="0"/>
              <a:t>編輯</a:t>
            </a:r>
            <a:r>
              <a:rPr lang="en-US" altLang="zh-TW" dirty="0" smtClean="0"/>
              <a:t>/</a:t>
            </a:r>
            <a:r>
              <a:rPr lang="zh-TW" altLang="en-US" dirty="0" smtClean="0"/>
              <a:t>預覽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92" y="1786721"/>
            <a:ext cx="6866215" cy="3894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1907704" y="3717032"/>
            <a:ext cx="1656184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737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內容版面配置區 10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16" y="1700809"/>
            <a:ext cx="7515377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編輯器畫面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899592" y="2213248"/>
            <a:ext cx="7416824" cy="24398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>
                <a:solidFill>
                  <a:srgbClr val="002060"/>
                </a:solidFill>
              </a:rPr>
              <a:t>內文編輯區</a:t>
            </a:r>
            <a:endParaRPr lang="zh-TW" alt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68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993940"/>
            <a:ext cx="5892516" cy="3410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插入圖片按鈕</a:t>
            </a:r>
            <a:endParaRPr lang="zh-TW" altLang="en-US" dirty="0"/>
          </a:p>
        </p:txBody>
      </p:sp>
      <p:sp>
        <p:nvSpPr>
          <p:cNvPr id="9" name="橢圓 8"/>
          <p:cNvSpPr/>
          <p:nvPr/>
        </p:nvSpPr>
        <p:spPr>
          <a:xfrm>
            <a:off x="4716016" y="2708920"/>
            <a:ext cx="504056" cy="3234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19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瀏覽伺服器端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710" y="1622877"/>
            <a:ext cx="3459780" cy="4221846"/>
          </a:xfrm>
        </p:spPr>
      </p:pic>
      <p:sp>
        <p:nvSpPr>
          <p:cNvPr id="5" name="橢圓 4"/>
          <p:cNvSpPr/>
          <p:nvPr/>
        </p:nvSpPr>
        <p:spPr>
          <a:xfrm>
            <a:off x="5364088" y="2342040"/>
            <a:ext cx="1008112" cy="4388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482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選擇檔案</a:t>
            </a:r>
            <a:endParaRPr lang="zh-TW" altLang="en-US" dirty="0"/>
          </a:p>
        </p:txBody>
      </p:sp>
      <p:pic>
        <p:nvPicPr>
          <p:cNvPr id="6" name="內容版面配置區 5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628800"/>
            <a:ext cx="5624048" cy="42066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橢圓 6"/>
          <p:cNvSpPr/>
          <p:nvPr/>
        </p:nvSpPr>
        <p:spPr>
          <a:xfrm>
            <a:off x="2987824" y="5085184"/>
            <a:ext cx="864096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061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開啟</a:t>
            </a:r>
            <a:endParaRPr lang="zh-TW" altLang="en-US" dirty="0"/>
          </a:p>
        </p:txBody>
      </p:sp>
      <p:pic>
        <p:nvPicPr>
          <p:cNvPr id="5" name="圖片 4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76149"/>
            <a:ext cx="7341803" cy="4070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橢圓 6"/>
          <p:cNvSpPr/>
          <p:nvPr/>
        </p:nvSpPr>
        <p:spPr>
          <a:xfrm>
            <a:off x="7128284" y="5576377"/>
            <a:ext cx="1224136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434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上傳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11"/>
          <a:stretch/>
        </p:blipFill>
        <p:spPr>
          <a:xfrm>
            <a:off x="1979712" y="1700808"/>
            <a:ext cx="4506754" cy="4419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4788024" y="5373216"/>
            <a:ext cx="864096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702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點選剛剛上傳的檔案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109" y="1664790"/>
            <a:ext cx="5082981" cy="4138019"/>
          </a:xfrm>
        </p:spPr>
      </p:pic>
      <p:sp>
        <p:nvSpPr>
          <p:cNvPr id="5" name="橢圓 4"/>
          <p:cNvSpPr/>
          <p:nvPr/>
        </p:nvSpPr>
        <p:spPr>
          <a:xfrm>
            <a:off x="2627784" y="2276872"/>
            <a:ext cx="2232248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49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zh-TW" altLang="en-US" dirty="0" smtClean="0"/>
              <a:t>輸入替代文字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設定圖片寬度高度</a:t>
            </a:r>
            <a:endParaRPr lang="zh-TW" altLang="en-US" dirty="0"/>
          </a:p>
        </p:txBody>
      </p:sp>
      <p:pic>
        <p:nvPicPr>
          <p:cNvPr id="6" name="內容版面配置區 5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916832"/>
            <a:ext cx="3391194" cy="4183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矩形 7"/>
          <p:cNvSpPr/>
          <p:nvPr/>
        </p:nvSpPr>
        <p:spPr>
          <a:xfrm>
            <a:off x="3131840" y="2987800"/>
            <a:ext cx="1224136" cy="3960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131840" y="3429000"/>
            <a:ext cx="432048" cy="7920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4067944" y="5805264"/>
            <a:ext cx="648072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841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98178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 smtClean="0"/>
              <a:t>總算</a:t>
            </a:r>
            <a:r>
              <a:rPr lang="en-US" altLang="zh-TW" dirty="0" smtClean="0"/>
              <a:t>…..</a:t>
            </a:r>
            <a:r>
              <a:rPr lang="zh-TW" altLang="en-US" dirty="0" smtClean="0"/>
              <a:t>完成了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記得點選</a:t>
            </a:r>
            <a:r>
              <a:rPr lang="zh-TW" altLang="en-US" dirty="0" smtClean="0">
                <a:solidFill>
                  <a:srgbClr val="FF0000"/>
                </a:solidFill>
              </a:rPr>
              <a:t>儲存</a:t>
            </a:r>
            <a:r>
              <a:rPr lang="zh-TW" altLang="en-US" dirty="0" smtClean="0"/>
              <a:t>哦</a:t>
            </a:r>
            <a:endParaRPr lang="zh-TW" altLang="en-US" dirty="0"/>
          </a:p>
        </p:txBody>
      </p:sp>
      <p:pic>
        <p:nvPicPr>
          <p:cNvPr id="6" name="內容版面配置區 5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88840"/>
            <a:ext cx="4032448" cy="4103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橢圓 6"/>
          <p:cNvSpPr/>
          <p:nvPr/>
        </p:nvSpPr>
        <p:spPr>
          <a:xfrm>
            <a:off x="3347864" y="1916832"/>
            <a:ext cx="50405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380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插入超連結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7568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先</a:t>
            </a:r>
            <a:r>
              <a:rPr lang="zh-TW" altLang="en-US" dirty="0" smtClean="0"/>
              <a:t>選取文字</a:t>
            </a:r>
            <a:r>
              <a:rPr lang="zh-TW" altLang="en-US" dirty="0"/>
              <a:t>內容</a:t>
            </a:r>
            <a:endParaRPr lang="en-US" altLang="zh-TW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98" y="2133487"/>
            <a:ext cx="3301996" cy="3311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22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點選超連結圖示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3" y="2522114"/>
            <a:ext cx="4626984" cy="3104179"/>
          </a:xfrm>
        </p:spPr>
      </p:pic>
      <p:sp>
        <p:nvSpPr>
          <p:cNvPr id="5" name="橢圓 4"/>
          <p:cNvSpPr/>
          <p:nvPr/>
        </p:nvSpPr>
        <p:spPr>
          <a:xfrm>
            <a:off x="4139952" y="2564904"/>
            <a:ext cx="50405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971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貼上網址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16832"/>
            <a:ext cx="3698851" cy="3534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3419872" y="5013176"/>
            <a:ext cx="1080120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540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輸入</a:t>
            </a:r>
            <a:r>
              <a:rPr lang="zh-TW" altLang="en-US" dirty="0" smtClean="0"/>
              <a:t>標題後按確定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844824"/>
            <a:ext cx="3467530" cy="3549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2886676" y="3573016"/>
            <a:ext cx="161331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707904" y="4941168"/>
            <a:ext cx="1008112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480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儲存並返回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733" y="1798152"/>
            <a:ext cx="6835733" cy="3871296"/>
          </a:xfrm>
        </p:spPr>
      </p:pic>
      <p:sp>
        <p:nvSpPr>
          <p:cNvPr id="5" name="橢圓 4"/>
          <p:cNvSpPr/>
          <p:nvPr/>
        </p:nvSpPr>
        <p:spPr>
          <a:xfrm>
            <a:off x="3923928" y="5229200"/>
            <a:ext cx="936104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676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為公告</a:t>
            </a:r>
            <a:r>
              <a:rPr lang="zh-TW" altLang="en-US" dirty="0" smtClean="0"/>
              <a:t>加入類別　搜尋</a:t>
            </a:r>
            <a:r>
              <a:rPr lang="zh-TW" altLang="en-US" dirty="0" smtClean="0"/>
              <a:t>更方便</a:t>
            </a:r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分類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5295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分類 </a:t>
            </a:r>
            <a:r>
              <a:rPr lang="en-US" altLang="zh-TW" dirty="0" smtClean="0">
                <a:sym typeface="Wingdings" panose="05000000000000000000" pitchFamily="2" charset="2"/>
              </a:rPr>
              <a:t> </a:t>
            </a:r>
            <a:r>
              <a:rPr lang="zh-TW" altLang="en-US" dirty="0" smtClean="0"/>
              <a:t>選擇</a:t>
            </a:r>
            <a:r>
              <a:rPr lang="zh-TW" altLang="en-US" dirty="0"/>
              <a:t>所選資訊分類</a:t>
            </a:r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733" y="1779100"/>
            <a:ext cx="6835733" cy="3909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5148064" y="3356992"/>
            <a:ext cx="50405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6804248" y="3708648"/>
            <a:ext cx="1296144" cy="29641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386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勾選</a:t>
            </a:r>
            <a:r>
              <a:rPr lang="zh-TW" altLang="en-US" dirty="0" smtClean="0"/>
              <a:t>所屬處室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3" y="1782911"/>
            <a:ext cx="6962644" cy="3969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1187624" y="2852936"/>
            <a:ext cx="1152128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779912" y="5445224"/>
            <a:ext cx="1152128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899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資訊管理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>
                <a:sym typeface="Wingdings" panose="05000000000000000000" pitchFamily="2" charset="2"/>
              </a:rPr>
              <a:t>教務</a:t>
            </a:r>
            <a:r>
              <a:rPr lang="zh-TW" altLang="en-US" dirty="0" smtClean="0">
                <a:sym typeface="Wingdings" panose="05000000000000000000" pitchFamily="2" charset="2"/>
              </a:rPr>
              <a:t>處業務</a:t>
            </a:r>
            <a:r>
              <a:rPr lang="en-US" altLang="zh-TW" sz="2800" dirty="0" smtClean="0">
                <a:sym typeface="Wingdings" panose="05000000000000000000" pitchFamily="2" charset="2"/>
              </a:rPr>
              <a:t>(</a:t>
            </a:r>
            <a:r>
              <a:rPr lang="zh-TW" altLang="en-US" sz="2800" dirty="0" smtClean="0">
                <a:sym typeface="Wingdings" panose="05000000000000000000" pitchFamily="2" charset="2"/>
              </a:rPr>
              <a:t>例</a:t>
            </a:r>
            <a:r>
              <a:rPr lang="en-US" altLang="zh-TW" sz="2800" dirty="0" smtClean="0">
                <a:sym typeface="Wingdings" panose="05000000000000000000" pitchFamily="2" charset="2"/>
              </a:rPr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圖片 5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762" y="2204864"/>
            <a:ext cx="6820491" cy="3604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橢圓 6"/>
          <p:cNvSpPr/>
          <p:nvPr/>
        </p:nvSpPr>
        <p:spPr>
          <a:xfrm>
            <a:off x="1105794" y="2348880"/>
            <a:ext cx="1152128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059832" y="3212976"/>
            <a:ext cx="1152128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5076056" y="3717032"/>
            <a:ext cx="2880320" cy="12961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 smtClean="0">
              <a:solidFill>
                <a:srgbClr val="002060"/>
              </a:solidFill>
            </a:endParaRPr>
          </a:p>
          <a:p>
            <a:pPr algn="ctr"/>
            <a:endParaRPr lang="en-US" altLang="zh-TW" b="1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b="1" dirty="0" smtClean="0">
                <a:solidFill>
                  <a:srgbClr val="002060"/>
                </a:solidFill>
              </a:rPr>
              <a:t>教務處業務的公告都在這</a:t>
            </a:r>
            <a:endParaRPr lang="zh-TW" alt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0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同一公告　出現在多個布告欄　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張貼</a:t>
            </a:r>
            <a:r>
              <a:rPr lang="zh-TW" altLang="en-US" dirty="0" smtClean="0"/>
              <a:t>多版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241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公告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選擇所屬公告模組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871" y="1782911"/>
            <a:ext cx="6881457" cy="3901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橢圓 4"/>
          <p:cNvSpPr/>
          <p:nvPr/>
        </p:nvSpPr>
        <p:spPr>
          <a:xfrm>
            <a:off x="5580112" y="3356992"/>
            <a:ext cx="504056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6804248" y="3588828"/>
            <a:ext cx="1399964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16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勾選此篇公告想出現在哪些地方</a:t>
            </a:r>
            <a:endParaRPr lang="zh-TW" altLang="en-US" dirty="0"/>
          </a:p>
        </p:txBody>
      </p:sp>
      <p:pic>
        <p:nvPicPr>
          <p:cNvPr id="6" name="內容版面配置區 5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92" y="1794342"/>
            <a:ext cx="6866215" cy="3878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橢圓 6"/>
          <p:cNvSpPr/>
          <p:nvPr/>
        </p:nvSpPr>
        <p:spPr>
          <a:xfrm>
            <a:off x="1331640" y="4005064"/>
            <a:ext cx="864096" cy="2160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>
            <a:off x="3995936" y="5301208"/>
            <a:ext cx="864096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56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內容版面配置區 9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634" y="1521296"/>
            <a:ext cx="6477931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多版張貼效果</a:t>
            </a:r>
            <a:endParaRPr lang="zh-TW" altLang="en-US" dirty="0"/>
          </a:p>
        </p:txBody>
      </p:sp>
      <p:sp>
        <p:nvSpPr>
          <p:cNvPr id="5" name="橢圓 4"/>
          <p:cNvSpPr/>
          <p:nvPr/>
        </p:nvSpPr>
        <p:spPr>
          <a:xfrm>
            <a:off x="3131840" y="1916832"/>
            <a:ext cx="237626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203848" y="5373216"/>
            <a:ext cx="2520280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15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搜尋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1853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57808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dirty="0" smtClean="0"/>
              <a:t>輸入特定字詞</a:t>
            </a:r>
            <a:r>
              <a:rPr lang="en-US" altLang="zh-TW" sz="2700" dirty="0"/>
              <a:t>(</a:t>
            </a:r>
            <a:r>
              <a:rPr lang="zh-TW" altLang="en-US" sz="2700" dirty="0"/>
              <a:t>標題、內文皆可</a:t>
            </a:r>
            <a:r>
              <a:rPr lang="en-US" altLang="zh-TW" sz="2700" dirty="0"/>
              <a:t>)</a:t>
            </a:r>
            <a:r>
              <a:rPr lang="zh-TW" altLang="en-US" dirty="0" smtClean="0"/>
              <a:t>搜尋公告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025888"/>
            <a:ext cx="7772400" cy="3415824"/>
          </a:xfrm>
        </p:spPr>
      </p:pic>
      <p:sp>
        <p:nvSpPr>
          <p:cNvPr id="5" name="橢圓 4"/>
          <p:cNvSpPr/>
          <p:nvPr/>
        </p:nvSpPr>
        <p:spPr>
          <a:xfrm>
            <a:off x="6516216" y="2060848"/>
            <a:ext cx="1728192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50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搜尋結果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93820"/>
            <a:ext cx="8568952" cy="3000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392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置頂 </a:t>
            </a:r>
            <a:r>
              <a:rPr lang="en-US" altLang="zh-TW" dirty="0" smtClean="0"/>
              <a:t>/ </a:t>
            </a:r>
            <a:r>
              <a:rPr lang="zh-TW" altLang="en-US" dirty="0" smtClean="0"/>
              <a:t>修改貼文順序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059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點選排序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56792"/>
            <a:ext cx="7772400" cy="4445020"/>
          </a:xfrm>
        </p:spPr>
      </p:pic>
      <p:sp>
        <p:nvSpPr>
          <p:cNvPr id="5" name="橢圓 4"/>
          <p:cNvSpPr/>
          <p:nvPr/>
        </p:nvSpPr>
        <p:spPr>
          <a:xfrm>
            <a:off x="6588224" y="2636912"/>
            <a:ext cx="93610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0586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92888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勾選要置頂的貼文後，點選置頂，修改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214" y="1447800"/>
            <a:ext cx="6728772" cy="4572000"/>
          </a:xfrm>
        </p:spPr>
      </p:pic>
      <p:sp>
        <p:nvSpPr>
          <p:cNvPr id="5" name="橢圓 4"/>
          <p:cNvSpPr/>
          <p:nvPr/>
        </p:nvSpPr>
        <p:spPr>
          <a:xfrm>
            <a:off x="1259632" y="2636912"/>
            <a:ext cx="57606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１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7" name="橢圓 6"/>
          <p:cNvSpPr/>
          <p:nvPr/>
        </p:nvSpPr>
        <p:spPr>
          <a:xfrm>
            <a:off x="3895882" y="5517232"/>
            <a:ext cx="820134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>
            <a:off x="3895882" y="1556792"/>
            <a:ext cx="532102" cy="6480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２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561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置頂</a:t>
            </a:r>
            <a:r>
              <a:rPr lang="zh-TW" altLang="en-US" dirty="0"/>
              <a:t>效果</a:t>
            </a:r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566" y="1447800"/>
            <a:ext cx="6890068" cy="4572000"/>
          </a:xfrm>
        </p:spPr>
      </p:pic>
      <p:sp>
        <p:nvSpPr>
          <p:cNvPr id="5" name="橢圓 4"/>
          <p:cNvSpPr/>
          <p:nvPr/>
        </p:nvSpPr>
        <p:spPr>
          <a:xfrm>
            <a:off x="7452320" y="2204864"/>
            <a:ext cx="432048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67502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96944" cy="11430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更改貼文順序：勾選、上移或下移、修改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53255"/>
            <a:ext cx="6890068" cy="4572000"/>
          </a:xfrm>
          <a:prstGeom prst="rect">
            <a:avLst/>
          </a:prstGeom>
        </p:spPr>
      </p:pic>
      <p:sp>
        <p:nvSpPr>
          <p:cNvPr id="5" name="橢圓 4"/>
          <p:cNvSpPr/>
          <p:nvPr/>
        </p:nvSpPr>
        <p:spPr>
          <a:xfrm>
            <a:off x="1043608" y="2532595"/>
            <a:ext cx="57606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１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6" name="橢圓 5"/>
          <p:cNvSpPr/>
          <p:nvPr/>
        </p:nvSpPr>
        <p:spPr>
          <a:xfrm>
            <a:off x="3707904" y="5585530"/>
            <a:ext cx="820134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1979712" y="1556792"/>
            <a:ext cx="1036158" cy="6480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２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5272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表單下載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6644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點選所屬業務，新增公告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63" y="1447800"/>
            <a:ext cx="7246874" cy="4572000"/>
          </a:xfrm>
        </p:spPr>
      </p:pic>
      <p:sp>
        <p:nvSpPr>
          <p:cNvPr id="5" name="橢圓 4"/>
          <p:cNvSpPr/>
          <p:nvPr/>
        </p:nvSpPr>
        <p:spPr>
          <a:xfrm>
            <a:off x="1043608" y="2532595"/>
            <a:ext cx="576064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１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6" name="橢圓 5"/>
          <p:cNvSpPr/>
          <p:nvPr/>
        </p:nvSpPr>
        <p:spPr>
          <a:xfrm>
            <a:off x="2627784" y="5229200"/>
            <a:ext cx="532102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rgbClr val="FF0000"/>
                </a:solidFill>
              </a:rPr>
              <a:t>２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8" name="橢圓 7"/>
          <p:cNvSpPr/>
          <p:nvPr/>
        </p:nvSpPr>
        <p:spPr>
          <a:xfrm>
            <a:off x="4716016" y="2077618"/>
            <a:ext cx="532102" cy="43204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rgbClr val="FF0000"/>
                </a:solidFill>
              </a:rPr>
              <a:t>3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6419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447</TotalTime>
  <Words>382</Words>
  <Application>Microsoft Office PowerPoint</Application>
  <PresentationFormat>如螢幕大小 (4:3)</PresentationFormat>
  <Paragraphs>83</Paragraphs>
  <Slides>57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57</vt:i4>
      </vt:variant>
    </vt:vector>
  </HeadingPairs>
  <TitlesOfParts>
    <vt:vector size="64" baseType="lpstr">
      <vt:lpstr>微軟正黑體</vt:lpstr>
      <vt:lpstr>新細明體</vt:lpstr>
      <vt:lpstr>Franklin Gothic Book</vt:lpstr>
      <vt:lpstr>Perpetua</vt:lpstr>
      <vt:lpstr>Wingdings</vt:lpstr>
      <vt:lpstr>Wingdings 2</vt:lpstr>
      <vt:lpstr>公正</vt:lpstr>
      <vt:lpstr>新校網使用手冊</vt:lpstr>
      <vt:lpstr>新校網首頁網址(暫時)</vt:lpstr>
      <vt:lpstr>公告模組</vt:lpstr>
      <vt:lpstr>表單下載</vt:lpstr>
      <vt:lpstr>登入後台</vt:lpstr>
      <vt:lpstr>更改密碼、設定email</vt:lpstr>
      <vt:lpstr>密碼遺忘時…..</vt:lpstr>
      <vt:lpstr>新增公告</vt:lpstr>
      <vt:lpstr>模組管理公告模組 選擇要公告的類別，以最新消息為例</vt:lpstr>
      <vt:lpstr>新增公告</vt:lpstr>
      <vt:lpstr>PowerPoint 簡報</vt:lpstr>
      <vt:lpstr>PowerPoint 簡報</vt:lpstr>
      <vt:lpstr>點選下方圖示可預覽公告</vt:lpstr>
      <vt:lpstr>修改公告</vt:lpstr>
      <vt:lpstr>點選下方圖示可修改公告</vt:lpstr>
      <vt:lpstr>刪除公告</vt:lpstr>
      <vt:lpstr>勾選、刪除</vt:lpstr>
      <vt:lpstr>為公告加入附件</vt:lpstr>
      <vt:lpstr>選擇附件頁籤</vt:lpstr>
      <vt:lpstr>選擇要附加的檔案</vt:lpstr>
      <vt:lpstr>記得按下儲存哦</vt:lpstr>
      <vt:lpstr>如果想刪除附件…. 勾選附件、丟進垃圾桶、儲存並返回</vt:lpstr>
      <vt:lpstr>插入圖片</vt:lpstr>
      <vt:lpstr>HTML編輯/預覽</vt:lpstr>
      <vt:lpstr>編輯器畫面</vt:lpstr>
      <vt:lpstr>插入圖片按鈕</vt:lpstr>
      <vt:lpstr>瀏覽伺服器端</vt:lpstr>
      <vt:lpstr>選擇檔案</vt:lpstr>
      <vt:lpstr>開啟</vt:lpstr>
      <vt:lpstr>上傳</vt:lpstr>
      <vt:lpstr>點選剛剛上傳的檔案</vt:lpstr>
      <vt:lpstr>輸入替代文字 設定圖片寬度高度</vt:lpstr>
      <vt:lpstr>總算…..完成了 記得點選儲存哦</vt:lpstr>
      <vt:lpstr>插入超連結</vt:lpstr>
      <vt:lpstr>先選取文字內容</vt:lpstr>
      <vt:lpstr>點選超連結圖示</vt:lpstr>
      <vt:lpstr>貼上網址</vt:lpstr>
      <vt:lpstr>輸入標題後按確定</vt:lpstr>
      <vt:lpstr>儲存並返回</vt:lpstr>
      <vt:lpstr>分類</vt:lpstr>
      <vt:lpstr>分類  選擇所選資訊分類</vt:lpstr>
      <vt:lpstr>勾選所屬處室</vt:lpstr>
      <vt:lpstr>資訊管理教務處業務(例)</vt:lpstr>
      <vt:lpstr>張貼多版</vt:lpstr>
      <vt:lpstr>公告選擇所屬公告模組</vt:lpstr>
      <vt:lpstr>勾選此篇公告想出現在哪些地方</vt:lpstr>
      <vt:lpstr>多版張貼效果</vt:lpstr>
      <vt:lpstr>搜尋</vt:lpstr>
      <vt:lpstr>輸入特定字詞(標題、內文皆可)搜尋公告</vt:lpstr>
      <vt:lpstr>搜尋結果</vt:lpstr>
      <vt:lpstr>置頂 / 修改貼文順序</vt:lpstr>
      <vt:lpstr>點選排序</vt:lpstr>
      <vt:lpstr>勾選要置頂的貼文後，點選置頂，修改</vt:lpstr>
      <vt:lpstr>置頂效果</vt:lpstr>
      <vt:lpstr>更改貼文順序：勾選、上移或下移、修改</vt:lpstr>
      <vt:lpstr>表單下載</vt:lpstr>
      <vt:lpstr>點選所屬業務，新增公告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新校網使用手冊</dc:title>
  <dc:creator>user</dc:creator>
  <cp:lastModifiedBy>shihmin</cp:lastModifiedBy>
  <cp:revision>136</cp:revision>
  <dcterms:created xsi:type="dcterms:W3CDTF">2020-07-29T01:58:48Z</dcterms:created>
  <dcterms:modified xsi:type="dcterms:W3CDTF">2020-08-05T03:50:54Z</dcterms:modified>
</cp:coreProperties>
</file>